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345" r:id="rId11"/>
    <p:sldId id="295" r:id="rId12"/>
    <p:sldId id="306" r:id="rId13"/>
    <p:sldId id="297" r:id="rId14"/>
    <p:sldId id="307" r:id="rId15"/>
    <p:sldId id="302" r:id="rId16"/>
    <p:sldId id="296" r:id="rId17"/>
    <p:sldId id="344" r:id="rId18"/>
    <p:sldId id="273" r:id="rId19"/>
    <p:sldId id="258" r:id="rId20"/>
    <p:sldId id="314" r:id="rId21"/>
    <p:sldId id="328" r:id="rId22"/>
    <p:sldId id="320" r:id="rId23"/>
    <p:sldId id="338" r:id="rId24"/>
    <p:sldId id="327" r:id="rId25"/>
    <p:sldId id="316" r:id="rId26"/>
    <p:sldId id="330" r:id="rId27"/>
    <p:sldId id="332" r:id="rId28"/>
    <p:sldId id="331" r:id="rId29"/>
    <p:sldId id="336" r:id="rId30"/>
    <p:sldId id="326" r:id="rId31"/>
    <p:sldId id="318" r:id="rId32"/>
    <p:sldId id="337" r:id="rId33"/>
    <p:sldId id="329" r:id="rId34"/>
    <p:sldId id="340" r:id="rId35"/>
    <p:sldId id="34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20500000000000000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256" autoAdjust="0"/>
  </p:normalViewPr>
  <p:slideViewPr>
    <p:cSldViewPr snapToGrid="0">
      <p:cViewPr varScale="1">
        <p:scale>
          <a:sx n="150" d="100"/>
          <a:sy n="150" d="100"/>
        </p:scale>
        <p:origin x="492" y="126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7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11.web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專題使用技術 </a:t>
            </a:r>
            <a:r>
              <a:rPr lang="en-US" altLang="zh-TW" sz="1200" dirty="0"/>
              <a:t>2/2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49" y="3426815"/>
            <a:ext cx="1234004" cy="12340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" y="2124110"/>
            <a:ext cx="1374567" cy="12612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61" y="1317919"/>
            <a:ext cx="1257652" cy="12576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87" y="2409420"/>
            <a:ext cx="1494135" cy="14941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713" y="4060084"/>
            <a:ext cx="940333" cy="7616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654" y="1492376"/>
            <a:ext cx="877782" cy="877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530" y="3880163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07" y="4013903"/>
            <a:ext cx="922948" cy="2253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828" y="3307440"/>
            <a:ext cx="370702" cy="5228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010" y="3301405"/>
            <a:ext cx="522863" cy="5228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8511" y="3307439"/>
            <a:ext cx="522864" cy="5228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416" t="15246" r="17563" b="10510"/>
          <a:stretch/>
        </p:blipFill>
        <p:spPr>
          <a:xfrm>
            <a:off x="4975528" y="1701295"/>
            <a:ext cx="714735" cy="747164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 rot="1073580">
            <a:off x="2570072" y="4034271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20529211">
            <a:off x="1190279" y="1793581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340014">
            <a:off x="6309221" y="2689798"/>
            <a:ext cx="1022631" cy="176343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800000">
            <a:off x="2592490" y="3041046"/>
            <a:ext cx="4212144" cy="163204"/>
          </a:xfrm>
          <a:prstGeom prst="rightArrow">
            <a:avLst>
              <a:gd name="adj1" fmla="val 57417"/>
              <a:gd name="adj2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 rot="20616077">
            <a:off x="1485098" y="1622522"/>
            <a:ext cx="56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拜訪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443337" y="282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索引</a:t>
            </a:r>
          </a:p>
        </p:txBody>
      </p:sp>
      <p:sp>
        <p:nvSpPr>
          <p:cNvPr id="25" name="文字方塊 24"/>
          <p:cNvSpPr txBox="1"/>
          <p:nvPr/>
        </p:nvSpPr>
        <p:spPr>
          <a:xfrm rot="1357991">
            <a:off x="6582226" y="2500451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抓取</a:t>
            </a:r>
          </a:p>
        </p:txBody>
      </p:sp>
      <p:sp>
        <p:nvSpPr>
          <p:cNvPr id="26" name="文字方塊 25"/>
          <p:cNvSpPr txBox="1"/>
          <p:nvPr/>
        </p:nvSpPr>
        <p:spPr>
          <a:xfrm rot="1102797">
            <a:off x="2763926" y="363579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分析→過濾</a:t>
            </a:r>
            <a:br>
              <a:rPr lang="en-US" altLang="zh-TW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解析→排名</a:t>
            </a:r>
          </a:p>
        </p:txBody>
      </p:sp>
      <p:sp>
        <p:nvSpPr>
          <p:cNvPr id="27" name="文字方塊 26"/>
          <p:cNvSpPr txBox="1"/>
          <p:nvPr/>
        </p:nvSpPr>
        <p:spPr>
          <a:xfrm rot="1220361">
            <a:off x="2856631" y="41287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展示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372252" y="4310244"/>
            <a:ext cx="723275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使用者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15402" y="2371111"/>
            <a:ext cx="902811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搜尋引擎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3578109" y="2137410"/>
            <a:ext cx="543739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網站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869254" y="2656421"/>
            <a:ext cx="915585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資料中心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8B3B5800-CAAF-4CFD-8389-79512087F94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928" t="2099" r="15170" b="6782"/>
          <a:stretch/>
        </p:blipFill>
        <p:spPr>
          <a:xfrm>
            <a:off x="5683610" y="833256"/>
            <a:ext cx="2286719" cy="15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8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11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8171834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05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附錄－各功能詳細畫面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46146" y="1327883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46146" y="2039103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38186" y="2849641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46146" y="3594576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06940" y="1225950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06940" y="1907143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190066" y="2663317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192774" y="3422049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  <p:grpSp>
        <p:nvGrpSpPr>
          <p:cNvPr id="39" name="Google Shape;1134;p51">
            <a:extLst>
              <a:ext uri="{FF2B5EF4-FFF2-40B4-BE49-F238E27FC236}">
                <a16:creationId xmlns:a16="http://schemas.microsoft.com/office/drawing/2014/main" id="{11F4B328-6F3E-4881-8F13-B5ED311C4159}"/>
              </a:ext>
            </a:extLst>
          </p:cNvPr>
          <p:cNvGrpSpPr/>
          <p:nvPr/>
        </p:nvGrpSpPr>
        <p:grpSpPr>
          <a:xfrm>
            <a:off x="660312" y="4322958"/>
            <a:ext cx="344326" cy="309104"/>
            <a:chOff x="10914544" y="4407150"/>
            <a:chExt cx="720170" cy="681687"/>
          </a:xfrm>
        </p:grpSpPr>
        <p:sp>
          <p:nvSpPr>
            <p:cNvPr id="40" name="Google Shape;1135;p51">
              <a:extLst>
                <a:ext uri="{FF2B5EF4-FFF2-40B4-BE49-F238E27FC236}">
                  <a16:creationId xmlns:a16="http://schemas.microsoft.com/office/drawing/2014/main" id="{766A82D1-F84E-4BB3-A6C7-0265A2076A7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51">
              <a:extLst>
                <a:ext uri="{FF2B5EF4-FFF2-40B4-BE49-F238E27FC236}">
                  <a16:creationId xmlns:a16="http://schemas.microsoft.com/office/drawing/2014/main" id="{A6CA9C23-70DB-46C8-ACAE-7AFA861C215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7;p51">
              <a:extLst>
                <a:ext uri="{FF2B5EF4-FFF2-40B4-BE49-F238E27FC236}">
                  <a16:creationId xmlns:a16="http://schemas.microsoft.com/office/drawing/2014/main" id="{CEAEE727-7E47-440C-A3DC-CF9432237142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8;p51">
              <a:extLst>
                <a:ext uri="{FF2B5EF4-FFF2-40B4-BE49-F238E27FC236}">
                  <a16:creationId xmlns:a16="http://schemas.microsoft.com/office/drawing/2014/main" id="{0CF4F1F9-5E70-45BD-B745-9A7512113D9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A5E8986-608A-4F90-ADEB-AE36324FC8AC}"/>
              </a:ext>
            </a:extLst>
          </p:cNvPr>
          <p:cNvSpPr txBox="1"/>
          <p:nvPr/>
        </p:nvSpPr>
        <p:spPr>
          <a:xfrm>
            <a:off x="1206940" y="4150431"/>
            <a:ext cx="472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05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附錄</a:t>
            </a:r>
            <a:r>
              <a:rPr lang="zh-TW" altLang="en-US" sz="2800" b="1" dirty="0">
                <a:solidFill>
                  <a:srgbClr val="EFEFEF">
                    <a:lumMod val="50000"/>
                  </a:srgbClr>
                </a:solidFill>
              </a:rPr>
              <a:t>－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各功能詳細畫面</a:t>
            </a:r>
            <a:endParaRPr lang="zh-TW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48DFC6-1C83-406B-99DE-E7853777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" y="862792"/>
            <a:ext cx="6988077" cy="292694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538A023-BDAE-4204-83E7-17F685315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4720"/>
          <a:stretch/>
        </p:blipFill>
        <p:spPr>
          <a:xfrm>
            <a:off x="2141498" y="2950103"/>
            <a:ext cx="6798806" cy="21342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91992" y="1215260"/>
            <a:ext cx="2818654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546350" y="3520017"/>
            <a:ext cx="6314977" cy="49722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B5032470-02F9-4803-9694-CB2C4ED1C741}"/>
              </a:ext>
            </a:extLst>
          </p:cNvPr>
          <p:cNvSpPr/>
          <p:nvPr/>
        </p:nvSpPr>
        <p:spPr>
          <a:xfrm>
            <a:off x="390445" y="1932639"/>
            <a:ext cx="3502106" cy="343511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9B08F6-19B8-47A2-BE41-45FD7F625679}"/>
              </a:ext>
            </a:extLst>
          </p:cNvPr>
          <p:cNvSpPr txBox="1"/>
          <p:nvPr/>
        </p:nvSpPr>
        <p:spPr>
          <a:xfrm>
            <a:off x="3892551" y="1959875"/>
            <a:ext cx="209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進行修改後</a:t>
            </a:r>
            <a:br>
              <a:rPr lang="en-US" altLang="zh-TW" b="1" dirty="0">
                <a:solidFill>
                  <a:schemeClr val="accent3"/>
                </a:solidFill>
              </a:rPr>
            </a:br>
            <a:r>
              <a:rPr lang="zh-TW" altLang="en-US" b="1" dirty="0">
                <a:solidFill>
                  <a:schemeClr val="accent3"/>
                </a:solidFill>
              </a:rPr>
              <a:t>會跳出及時通知</a:t>
            </a:r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專題使用技術 </a:t>
            </a:r>
            <a:r>
              <a:rPr lang="en-US" altLang="zh-TW" sz="1200" dirty="0"/>
              <a:t>1/2</a:t>
            </a:r>
            <a:endParaRPr sz="1200"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</TotalTime>
  <Words>2606</Words>
  <Application>Microsoft Office PowerPoint</Application>
  <PresentationFormat>如螢幕大小 (16:9)</PresentationFormat>
  <Paragraphs>373</Paragraphs>
  <Slides>35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Source Sans Pro</vt:lpstr>
      <vt:lpstr>Roboto</vt:lpstr>
      <vt:lpstr>Wingdings</vt:lpstr>
      <vt:lpstr>新細明體</vt:lpstr>
      <vt:lpstr>Arial</vt:lpstr>
      <vt:lpstr>Calibri</vt:lpstr>
      <vt:lpstr>微軟正黑體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 1/2</vt:lpstr>
      <vt:lpstr>專題使用技術 2/2</vt:lpstr>
      <vt:lpstr>資料庫結構</vt:lpstr>
      <vt:lpstr>PowerPoint 簡報</vt:lpstr>
      <vt:lpstr>組員分工與報告</vt:lpstr>
      <vt:lpstr>04   功能介紹與成果演示</vt:lpstr>
      <vt:lpstr>謝謝各位老師的指導</vt:lpstr>
      <vt:lpstr>PowerPoint 簡報</vt:lpstr>
      <vt:lpstr>05   附錄－各功能詳細畫面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273</cp:revision>
  <dcterms:modified xsi:type="dcterms:W3CDTF">2023-09-13T03:28:09Z</dcterms:modified>
</cp:coreProperties>
</file>